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9611B9D-A368-44DC-A9CF-55A0ABB2E1D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5"/>
            <p14:sldId id="263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  <p14:section name="无标题节" id="{5527733D-F8CD-4B6B-A9BA-1BCD7977197D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3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7186BC-473E-4103-98E4-3CAB939E6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E727EA-2ADF-4A8F-9380-417F6B9B5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9E1563-2FF3-4FD4-923A-65BA9416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C4BF9-8FED-4DED-B402-72292A57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52743-9538-4CEF-92A7-85D792166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111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9988E-010C-4715-AD43-58F74FE19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00699-5D93-4825-8551-6FAB88DEC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50CEFF-636E-4AAF-81BE-0931DF63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D8839A-3B2F-43FA-9435-903ABBE6B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1BBBBE-89F3-43E7-8FFE-63DE09D7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104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73C54C-53B5-4DFF-A043-C01E121E6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01B39B-320F-4FD1-B10F-8BD0C4B0D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BBBAFC-3FCF-463A-B565-20C70A88C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BCB29A-4444-43FF-AE33-84A883051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A522EF-3799-4741-85BD-9320EE0B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101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2433E7-59A1-4A2C-B60F-D0C54DAB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8443FC-4734-4764-B0B4-F6EF54B1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E01A39-D922-42E9-B286-CC87BDD5A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45D52F-24B8-4AEB-B2C3-95576904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4DFD54-D309-4414-AACF-B8A712B3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4279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7B112C-0DD5-4A07-BEA8-A5CB800C2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5BC5AE-CC61-41A3-B17D-4942032B2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8C8FEB-AF34-4335-B638-168116185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016DCF-C070-4B57-BC2C-DAEB9936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8E1F2F-284C-4C67-997E-1F92A37E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62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A0838-2D2C-4682-B39F-4BA3E4FB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3D4A4E-9C9C-4A9A-B00D-B6C4405479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ED3FB2-3DFF-4062-93E7-CCB3DAA3B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2AD176-5F5F-4E71-A18C-8BA78CB9F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70BB51-7B3F-4CA4-A001-C848723B5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7D8785-48E7-49B0-B83B-F28A95AB1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88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FD5B6-3970-4FEA-A5A8-3AF928BB4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5F76EC-ABF2-4102-95AE-BF3F9768B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AF730B-3A96-4C6B-916A-EC71ED49F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3AB2223-2102-4012-A5DA-32B230E65C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2DC32C-F1AD-4C16-877C-D347572B1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DA2C92-355E-40CE-9591-DE85F9BD7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075518-F6C3-4B25-87CD-3108BFA3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4D48F2-F132-47B6-B233-F9AC096AC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730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C5297-0CF4-494A-B5CA-FBFE948BC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D4BCB5-BAEE-48D4-8797-6804DD53E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93A4F9-1B10-4F7B-BCE5-B3184A42E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7A83EF-3B41-4ACF-813F-EE1B3F910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9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7D6BC6-1315-4E73-8C4B-D3C2B1E3F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4852DE-0D40-45A6-AEFF-B10DAC19E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C5C6F2-7526-4E7A-8CB3-5E9005030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99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D98D09-BE7D-4242-9A8B-CFB77C0F3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F889F2-BC69-476B-9417-02D6E9401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CB8B82-1443-4D98-9420-E3EE172FD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15BDCD-98E9-4824-BFF3-3FE0D01EC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4B071F-39F4-48C9-9ADE-08838D237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76C708-F490-410D-8AEA-F18989EEE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23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3212E-30A4-4775-8A45-6913B4A03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4C0DC12-4B6E-4ED6-9564-8C15A5C4CD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DE1540-493F-41A1-9C4B-BA9756891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12F006-C784-46C6-8CF7-04B3EF7F0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CD404E-D085-4226-8506-BAAF0CECD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86232A-C96C-4F30-8049-3B350A398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76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B769D4-AB14-489C-B27F-1392183D5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AF676F-C360-4751-9BB6-78B751F76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4DAEE5-655E-47CC-9D4E-981819644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B16D0-FB55-4407-B35C-3A5A0ED3527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0BAD2D-F730-4A2C-9E36-B6492B7A8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64A139-ED3B-4B68-BEC6-ADEA31DD6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1435A-A233-4AB3-BC61-5693600A20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628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472B9C6-2499-4A46-8B48-A67313C53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75"/>
            <a:ext cx="12192000" cy="6741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92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71A6B58-3F6F-4DC5-8BE2-5E6379DEF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5"/>
            <a:ext cx="12192000" cy="680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5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356313-9750-425B-A719-9E3036BFA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33"/>
            <a:ext cx="12192000" cy="677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16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5B9B94-516C-4D8F-8BBC-5CFAD6B2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34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9FEC279-C07B-4342-B4E3-582A6FBE7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5"/>
            <a:ext cx="12192000" cy="685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090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39E8E3-4DF7-487E-B380-AE5CA9B19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18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C6FE080-8386-41C0-A357-7033A82A1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" y="0"/>
            <a:ext cx="12172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81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88D0581-11BC-477E-90D3-6197C6DC8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56"/>
            <a:ext cx="12192000" cy="682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13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E5918D-A4F6-4B03-A154-9D8DC8355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74"/>
            <a:ext cx="12192000" cy="681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655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F29171-8C25-4034-9B3E-81B08F751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43"/>
            <a:ext cx="12192000" cy="674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6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A0D6640-670D-4956-A6DF-0605685F4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31"/>
            <a:ext cx="12192000" cy="676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1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E9BB78D-1BE6-4AF1-BD58-92FE14512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72"/>
            <a:ext cx="12192000" cy="677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21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EB0A046-A74A-453C-A666-1A5778594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" y="0"/>
            <a:ext cx="121735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04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420EAC1-7EFC-4DFB-B35D-6B7F10A66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837"/>
            <a:ext cx="12192000" cy="671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45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A2DBA16-D024-401D-B454-1D3A05FF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87"/>
            <a:ext cx="12192000" cy="681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97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22B7CBB-9A3D-447D-82EE-F676A10C3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0" y="0"/>
            <a:ext cx="12122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69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816AB3-E657-4BB4-BA5A-0808E074D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236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600976-C83C-45E3-94AB-C8FA51D12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95" y="0"/>
            <a:ext cx="11920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93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499DA27-ABC1-4A37-A82F-2AF796B80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443"/>
            <a:ext cx="12192000" cy="678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66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67E3FCD-739A-41F0-860B-01A26C127E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8" y="0"/>
            <a:ext cx="12124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78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王春丽(Chunli Wang)</dc:creator>
  <cp:lastModifiedBy>王春丽(Chunli Wang)</cp:lastModifiedBy>
  <cp:revision>2</cp:revision>
  <dcterms:created xsi:type="dcterms:W3CDTF">2020-09-24T10:40:54Z</dcterms:created>
  <dcterms:modified xsi:type="dcterms:W3CDTF">2020-09-24T10:50:33Z</dcterms:modified>
</cp:coreProperties>
</file>

<file path=docProps/thumbnail.jpeg>
</file>